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7" r:id="rId3"/>
    <p:sldId id="256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8"/>
    <p:restoredTop sz="94647"/>
  </p:normalViewPr>
  <p:slideViewPr>
    <p:cSldViewPr snapToGrid="0" snapToObjects="1">
      <p:cViewPr varScale="1">
        <p:scale>
          <a:sx n="136" d="100"/>
          <a:sy n="136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D390-FB2A-D045-BAA9-D7926573C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90D2E-3264-484E-8341-E93D10074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C303-392F-964E-B90B-01AAF2E86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1A25-AC19-5D4F-922E-8EE6AB91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6170-B03A-7C4A-B9F9-EE91E66E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2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A960-C67A-734D-875C-4A93736D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44870-8FAD-2445-9E30-BF77624FA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7CF7E-A4B0-A748-A388-796401EDF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AA925-B81D-B84B-898A-FA3713DC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4BA6C-0305-8442-B8A6-240B83AD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0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7E90E-73F6-514C-A07B-4E4D4D958D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9D66E-B21E-8143-B520-547478DFD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8FC5B-1DD1-4943-A11B-5020B0851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15ED6-A56C-7546-AD08-19FCC8BE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68526-C834-2944-90AA-D500E7CA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21DE-9E61-CC4E-9602-1B79852A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DB0CF-D47D-AA4C-820A-0FC52F909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C907E-8E9C-A74F-84AA-B335D95F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FB597-CD5E-904D-885D-99FEEB5D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D8BA1-D916-D540-9537-5C708B51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50A0-C750-444E-A026-E01CF658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F982C-18F5-B04E-960F-8D6122F9F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9A18E-0F7A-F94E-A26D-6ABA35CE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CA433-2D33-C547-8C38-7CCE44C4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02873-338C-8440-A28C-B04784CD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2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5822-A74F-D24A-8575-0FE7AC55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657B7-D42A-F94D-B82B-F47128DBD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E86D5-18D5-E14F-A03B-FCB825150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74E9F-7969-3741-86DE-734CBDAD7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106E1-BEA2-7A49-86FE-D4D1BF4D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BFF34-E42C-B140-8ADC-5339A307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4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31EA-DC2E-1549-81B2-76E45BDB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20E40-50EE-B648-81AB-44842AC79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FAE80-80E5-E944-B21C-5D0694ACC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040D6-BA38-9840-A0DE-BD48572CB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1400E-D634-C949-923E-B797FD7FA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9858D1-5394-DF40-BCEC-967F2C82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4132AD-EB04-8440-9651-3275D440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3C62E-80D8-D54F-ACA4-BB52EE18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3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1470-2F0A-6C45-9490-3BAD5590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56086-1CAF-9949-BFB9-B54AF425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D7E17-42F5-7942-8CA7-7AA41DD0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FCFDB-8692-1744-A86C-EA948378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D9C17-9895-2F4E-9B21-F1436787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D6A80C-9838-2D40-9752-0D978370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BA45C-DDC0-7F48-81C2-DF3B6A01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4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A02B3-20C5-E547-839C-17A94CDD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D649-221E-5244-96B3-4D4781EE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41410-6B60-E241-8AB4-D90D326D2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C25D-99E1-0649-B887-6B45C051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70A08-7503-C24B-AA8A-590C8528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182F5-60AB-7D47-AB3D-9CBF1003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5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D486-030C-594A-A922-A52D2B93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205BFF-3205-3A46-BB89-9130C1F95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A3E85-CBD0-9F4B-BBC3-4272BB4E6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A499-2231-6A4B-A4E1-D12BF402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A323A-A60B-5443-92BC-D0146A0F4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2D75F-C318-4144-A870-416FCF9C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47409E-2D84-F147-82FF-4DD2217E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BB7FC-313B-3446-B3E8-097E35637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41983-F3B5-2E40-8D65-C3A5D3C02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62DEC-782D-BC4B-9A12-23E6C6135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6BACE-B69B-F347-8E2B-A7B473DDD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9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12" Type="http://schemas.openxmlformats.org/officeDocument/2006/relationships/image" Target="../media/image25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png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780683" y="890784"/>
            <a:ext cx="3702310" cy="2264610"/>
            <a:chOff x="393773" y="724728"/>
            <a:chExt cx="3407665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66041" y="1263971"/>
              <a:ext cx="3016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437954" y="209542"/>
            <a:ext cx="465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437954" y="3215242"/>
            <a:ext cx="696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4458984" y="2253892"/>
            <a:ext cx="1397287" cy="3409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6424511" y="1669007"/>
            <a:ext cx="370393" cy="40403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5911065" y="2086389"/>
            <a:ext cx="1397286" cy="6725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7369815" y="2152345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7813568" y="2021581"/>
            <a:ext cx="2143741" cy="692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top climate drivers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top driver in each of 3 groups,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7EBD4-2929-CA44-8E9B-EC3E10EC0B95}"/>
              </a:ext>
            </a:extLst>
          </p:cNvPr>
          <p:cNvSpPr txBox="1"/>
          <p:nvPr/>
        </p:nvSpPr>
        <p:spPr>
          <a:xfrm>
            <a:off x="8888419" y="2783246"/>
            <a:ext cx="137220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remove any redundancy </a:t>
            </a:r>
            <a:r>
              <a:rPr lang="en-US" sz="1200" dirty="0" err="1"/>
              <a:t>w.r.t.</a:t>
            </a:r>
            <a:r>
              <a:rPr lang="en-US" sz="1200" dirty="0"/>
              <a:t> PET(*) or collinearity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665085" y="3853176"/>
            <a:ext cx="20293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2-3 independent top climate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reconstructed DBH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atmospheric pollution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4713128" y="-319135"/>
            <a:ext cx="1138942" cy="7205680"/>
          </a:xfrm>
          <a:prstGeom prst="bentConnector3">
            <a:avLst>
              <a:gd name="adj1" fmla="val 8010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3700470" y="4161398"/>
            <a:ext cx="1328166" cy="24867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2988060" y="468899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5157627" y="5087526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226049" y="4262242"/>
            <a:ext cx="146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2977907" y="5885701"/>
            <a:ext cx="418783" cy="461400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81D4CD9-B021-3340-93CD-836E3B7AA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005"/>
          <a:stretch/>
        </p:blipFill>
        <p:spPr>
          <a:xfrm>
            <a:off x="5673065" y="4044257"/>
            <a:ext cx="4714108" cy="260387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437954" y="5525391"/>
            <a:ext cx="2130956" cy="1323439"/>
            <a:chOff x="148851" y="724728"/>
            <a:chExt cx="3652587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193762"/>
              <a:ext cx="577085" cy="519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813559" y="5571606"/>
            <a:ext cx="173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(plot w/o spline)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B35A0D-3ECE-F44B-B002-4827606C0E1A}"/>
              </a:ext>
            </a:extLst>
          </p:cNvPr>
          <p:cNvGrpSpPr/>
          <p:nvPr/>
        </p:nvGrpSpPr>
        <p:grpSpPr>
          <a:xfrm>
            <a:off x="5911065" y="106376"/>
            <a:ext cx="4046245" cy="1610715"/>
            <a:chOff x="5477898" y="157395"/>
            <a:chExt cx="4046245" cy="161071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64ED75A-E356-5443-8C3E-8D58E75F46E4}"/>
                </a:ext>
              </a:extLst>
            </p:cNvPr>
            <p:cNvSpPr/>
            <p:nvPr/>
          </p:nvSpPr>
          <p:spPr>
            <a:xfrm>
              <a:off x="5477898" y="219550"/>
              <a:ext cx="4046244" cy="15172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A5B49A-AD70-F34F-9247-5637EDFE8C20}"/>
                </a:ext>
              </a:extLst>
            </p:cNvPr>
            <p:cNvSpPr/>
            <p:nvPr/>
          </p:nvSpPr>
          <p:spPr>
            <a:xfrm>
              <a:off x="5900344" y="157395"/>
              <a:ext cx="2949445" cy="430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candidate climate drivers (CRU monthly)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Blank Thermometer | Clipart Panda - Free Clipart Images">
              <a:extLst>
                <a:ext uri="{FF2B5EF4-FFF2-40B4-BE49-F238E27FC236}">
                  <a16:creationId xmlns:a16="http://schemas.microsoft.com/office/drawing/2014/main" id="{A67B4B33-896A-2543-8461-F7D1EDE9C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7" y="763043"/>
              <a:ext cx="241923" cy="93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Raindrops Clipart, Download Free Clip Art, Free Clip Art on ...">
              <a:extLst>
                <a:ext uri="{FF2B5EF4-FFF2-40B4-BE49-F238E27FC236}">
                  <a16:creationId xmlns:a16="http://schemas.microsoft.com/office/drawing/2014/main" id="{3C64B09B-03FE-F246-9E84-304F07492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094" y="716350"/>
              <a:ext cx="868527" cy="58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19C7C5-0443-EC47-AD60-0E6BE0D3C425}"/>
                </a:ext>
              </a:extLst>
            </p:cNvPr>
            <p:cNvSpPr txBox="1"/>
            <p:nvPr/>
          </p:nvSpPr>
          <p:spPr>
            <a:xfrm>
              <a:off x="6543474" y="1337223"/>
              <a:ext cx="14184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precipitation</a:t>
              </a:r>
            </a:p>
            <a:p>
              <a:pPr algn="ctr"/>
              <a:r>
                <a:rPr lang="en-US" sz="1100" dirty="0"/>
                <a:t>n precip days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C9AAAB-6D02-1A46-9564-239ADB903E5F}"/>
                </a:ext>
              </a:extLst>
            </p:cNvPr>
            <p:cNvSpPr txBox="1"/>
            <p:nvPr/>
          </p:nvSpPr>
          <p:spPr>
            <a:xfrm>
              <a:off x="5901294" y="995627"/>
              <a:ext cx="6313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mean T</a:t>
              </a:r>
            </a:p>
            <a:p>
              <a:r>
                <a:rPr lang="en-US" sz="1100" dirty="0"/>
                <a:t>min T</a:t>
              </a:r>
            </a:p>
            <a:p>
              <a:r>
                <a:rPr lang="en-US" sz="1100" dirty="0"/>
                <a:t>max T</a:t>
              </a:r>
            </a:p>
            <a:p>
              <a:r>
                <a:rPr lang="en-US" sz="1100" dirty="0"/>
                <a:t>PET*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F0D1FD-C3A3-004C-868A-16DEFBE974D7}"/>
                </a:ext>
              </a:extLst>
            </p:cNvPr>
            <p:cNvSpPr txBox="1"/>
            <p:nvPr/>
          </p:nvSpPr>
          <p:spPr>
            <a:xfrm>
              <a:off x="7961905" y="1163603"/>
              <a:ext cx="156223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daily T range</a:t>
              </a:r>
            </a:p>
            <a:p>
              <a:pPr algn="ctr"/>
              <a:r>
                <a:rPr lang="en-US" sz="1100" dirty="0"/>
                <a:t>% cloud cover</a:t>
              </a:r>
            </a:p>
            <a:p>
              <a:pPr algn="ctr"/>
              <a:r>
                <a:rPr lang="en-US" sz="1100" dirty="0"/>
                <a:t>PET*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1333053" y="690570"/>
            <a:ext cx="2949445" cy="43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spline-detrended ∆r or ∆AGB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38" name="Picture 14" descr="Sun and clouds png, Picture #533973 sun and clouds png">
            <a:extLst>
              <a:ext uri="{FF2B5EF4-FFF2-40B4-BE49-F238E27FC236}">
                <a16:creationId xmlns:a16="http://schemas.microsoft.com/office/drawing/2014/main" id="{4670F7B7-F490-6743-B99D-053DE56A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430" y="577742"/>
            <a:ext cx="766755" cy="76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E265240-D7D7-B34F-AFAD-2F267B9B8FFA}"/>
              </a:ext>
            </a:extLst>
          </p:cNvPr>
          <p:cNvSpPr txBox="1"/>
          <p:nvPr/>
        </p:nvSpPr>
        <p:spPr>
          <a:xfrm>
            <a:off x="6934475" y="5023055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(placeholder)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B9DA78-495A-F149-8D56-0D8776426ED6}"/>
              </a:ext>
            </a:extLst>
          </p:cNvPr>
          <p:cNvSpPr/>
          <p:nvPr/>
        </p:nvSpPr>
        <p:spPr>
          <a:xfrm>
            <a:off x="765292" y="4881547"/>
            <a:ext cx="20759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</a:t>
            </a:r>
            <a:r>
              <a:rPr lang="en-US" sz="2800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6478757" y="1668403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2977680" y="5922943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2990779" y="4748972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7344845" y="2244215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6093787" y="415577"/>
            <a:ext cx="75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7273052" y="415577"/>
            <a:ext cx="916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PPT GROUP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944146-FC0C-2547-B483-EAEDCDFD92C6}"/>
              </a:ext>
            </a:extLst>
          </p:cNvPr>
          <p:cNvSpPr txBox="1"/>
          <p:nvPr/>
        </p:nvSpPr>
        <p:spPr>
          <a:xfrm>
            <a:off x="8576159" y="432593"/>
            <a:ext cx="112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CLOUD GROUP</a:t>
            </a:r>
          </a:p>
        </p:txBody>
      </p:sp>
    </p:spTree>
    <p:extLst>
      <p:ext uri="{BB962C8B-B14F-4D97-AF65-F5344CB8AC3E}">
        <p14:creationId xmlns:p14="http://schemas.microsoft.com/office/powerpoint/2010/main" val="263000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B50E1B0-6D08-CE45-8D55-DD931E63D81E}"/>
              </a:ext>
            </a:extLst>
          </p:cNvPr>
          <p:cNvGrpSpPr/>
          <p:nvPr/>
        </p:nvGrpSpPr>
        <p:grpSpPr>
          <a:xfrm>
            <a:off x="4497207" y="342673"/>
            <a:ext cx="2134661" cy="3279104"/>
            <a:chOff x="6735816" y="329900"/>
            <a:chExt cx="2207960" cy="34173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19D56AB-49ED-EA47-B4F6-F01C5DF69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384" t="-3909" r="1384" b="7754"/>
            <a:stretch/>
          </p:blipFill>
          <p:spPr>
            <a:xfrm>
              <a:off x="6735816" y="329900"/>
              <a:ext cx="2207960" cy="341734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3C2F38-719F-7746-93DB-CA84642B3893}"/>
                </a:ext>
              </a:extLst>
            </p:cNvPr>
            <p:cNvSpPr/>
            <p:nvPr/>
          </p:nvSpPr>
          <p:spPr>
            <a:xfrm>
              <a:off x="7295696" y="2605424"/>
              <a:ext cx="122124" cy="257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9B46AE-2F97-FB43-8BC2-B96714716B67}"/>
              </a:ext>
            </a:extLst>
          </p:cNvPr>
          <p:cNvGrpSpPr/>
          <p:nvPr/>
        </p:nvGrpSpPr>
        <p:grpSpPr>
          <a:xfrm>
            <a:off x="4486801" y="3512819"/>
            <a:ext cx="2112969" cy="3279104"/>
            <a:chOff x="6898050" y="3747242"/>
            <a:chExt cx="1967726" cy="30615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865157-7610-CF43-8B56-AB9DE23A5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8050" y="3747242"/>
              <a:ext cx="1967726" cy="306150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383335-EAD0-F444-A92C-6EB60282FFE4}"/>
                </a:ext>
              </a:extLst>
            </p:cNvPr>
            <p:cNvSpPr/>
            <p:nvPr/>
          </p:nvSpPr>
          <p:spPr>
            <a:xfrm>
              <a:off x="7409984" y="5678594"/>
              <a:ext cx="122124" cy="257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6A9160B-82C9-5641-A55A-E18209B43A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7" t="2581" r="20079" b="11784"/>
          <a:stretch/>
        </p:blipFill>
        <p:spPr>
          <a:xfrm>
            <a:off x="247970" y="513914"/>
            <a:ext cx="4007356" cy="4577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987FB1-4126-BE40-8669-4AC612D9E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467" t="17166" b="11783"/>
          <a:stretch/>
        </p:blipFill>
        <p:spPr>
          <a:xfrm rot="16200000">
            <a:off x="1749330" y="3507849"/>
            <a:ext cx="1189114" cy="4325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32B5D-9E5D-BE40-84F1-D54469D46D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0365" y="3683421"/>
            <a:ext cx="2155150" cy="3108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C428B-31CD-134C-81BC-1E5F60CD64E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532" y="581531"/>
            <a:ext cx="2968364" cy="626713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D148377-66FA-B74D-8F10-F03E5FD8A93E}"/>
              </a:ext>
            </a:extLst>
          </p:cNvPr>
          <p:cNvGrpSpPr/>
          <p:nvPr/>
        </p:nvGrpSpPr>
        <p:grpSpPr>
          <a:xfrm>
            <a:off x="6667774" y="640340"/>
            <a:ext cx="2303023" cy="3130092"/>
            <a:chOff x="4418922" y="592741"/>
            <a:chExt cx="2289704" cy="31545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66963E-7B1F-F742-A30C-3B364BC64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18922" y="592741"/>
              <a:ext cx="2289704" cy="315450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0DE534-2027-1C49-937B-011506920A8C}"/>
                </a:ext>
              </a:extLst>
            </p:cNvPr>
            <p:cNvSpPr/>
            <p:nvPr/>
          </p:nvSpPr>
          <p:spPr>
            <a:xfrm>
              <a:off x="5008935" y="2541065"/>
              <a:ext cx="122124" cy="257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0527CF9-9344-3B43-9725-3B602A114EF4}"/>
              </a:ext>
            </a:extLst>
          </p:cNvPr>
          <p:cNvSpPr txBox="1"/>
          <p:nvPr/>
        </p:nvSpPr>
        <p:spPr>
          <a:xfrm>
            <a:off x="328473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C9423-ADE7-3142-8055-577AE84D17E2}"/>
              </a:ext>
            </a:extLst>
          </p:cNvPr>
          <p:cNvSpPr txBox="1"/>
          <p:nvPr/>
        </p:nvSpPr>
        <p:spPr>
          <a:xfrm>
            <a:off x="4354780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F1C908-A152-FD4B-9B94-D57221F8C6A4}"/>
              </a:ext>
            </a:extLst>
          </p:cNvPr>
          <p:cNvSpPr txBox="1"/>
          <p:nvPr/>
        </p:nvSpPr>
        <p:spPr>
          <a:xfrm>
            <a:off x="4317454" y="3701190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7D8C0-ADD1-2245-9C6E-3D46D08F43A5}"/>
              </a:ext>
            </a:extLst>
          </p:cNvPr>
          <p:cNvSpPr txBox="1"/>
          <p:nvPr/>
        </p:nvSpPr>
        <p:spPr>
          <a:xfrm>
            <a:off x="8919427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23D45-956C-CD44-B2B2-CBE0101B9C76}"/>
              </a:ext>
            </a:extLst>
          </p:cNvPr>
          <p:cNvSpPr txBox="1"/>
          <p:nvPr/>
        </p:nvSpPr>
        <p:spPr>
          <a:xfrm>
            <a:off x="6776377" y="3701190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2DA790-5A61-7C4A-99F8-80D4C654C84E}"/>
              </a:ext>
            </a:extLst>
          </p:cNvPr>
          <p:cNvSpPr txBox="1"/>
          <p:nvPr/>
        </p:nvSpPr>
        <p:spPr>
          <a:xfrm>
            <a:off x="6517376" y="370966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08B5C-94FA-0D4A-880C-5AA8C1A28AA4}"/>
              </a:ext>
            </a:extLst>
          </p:cNvPr>
          <p:cNvSpPr txBox="1"/>
          <p:nvPr/>
        </p:nvSpPr>
        <p:spPr>
          <a:xfrm>
            <a:off x="1412973" y="0"/>
            <a:ext cx="19636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Traditional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49DC4-B772-4045-BD48-B2FBF476DD32}"/>
              </a:ext>
            </a:extLst>
          </p:cNvPr>
          <p:cNvSpPr txBox="1"/>
          <p:nvPr/>
        </p:nvSpPr>
        <p:spPr>
          <a:xfrm>
            <a:off x="5172262" y="9338"/>
            <a:ext cx="32739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Variable identification in </a:t>
            </a:r>
            <a:r>
              <a:rPr lang="en-US" i="1" u="sng" dirty="0"/>
              <a:t>Climwin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71EA39-1044-3E4D-9FD6-26EA91B0014C}"/>
              </a:ext>
            </a:extLst>
          </p:cNvPr>
          <p:cNvSpPr txBox="1"/>
          <p:nvPr/>
        </p:nvSpPr>
        <p:spPr>
          <a:xfrm>
            <a:off x="9865895" y="9338"/>
            <a:ext cx="12282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GLS 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C6D463-D29F-DC47-8875-24D5D2E7D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824" y="6100396"/>
            <a:ext cx="1286266" cy="6600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A49E4C-5FA6-3342-A0B9-6591DFD2AEA3}"/>
              </a:ext>
            </a:extLst>
          </p:cNvPr>
          <p:cNvSpPr txBox="1"/>
          <p:nvPr/>
        </p:nvSpPr>
        <p:spPr>
          <a:xfrm>
            <a:off x="964479" y="4784660"/>
            <a:ext cx="31554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      15                       10                          5                           0</a:t>
            </a:r>
          </a:p>
          <a:p>
            <a:r>
              <a:rPr lang="en-US" sz="1050" dirty="0"/>
              <a:t>____________________________________________ </a:t>
            </a:r>
          </a:p>
          <a:p>
            <a:pPr algn="ctr"/>
            <a:r>
              <a:rPr lang="en-US" sz="1050" dirty="0"/>
              <a:t>months prior to current August</a:t>
            </a:r>
          </a:p>
        </p:txBody>
      </p:sp>
    </p:spTree>
    <p:extLst>
      <p:ext uri="{BB962C8B-B14F-4D97-AF65-F5344CB8AC3E}">
        <p14:creationId xmlns:p14="http://schemas.microsoft.com/office/powerpoint/2010/main" val="1453016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5B714E-F500-6341-A689-1852497BD6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0346" y="404360"/>
            <a:ext cx="4019424" cy="6453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580FC7-31F6-F54F-B4DE-94F134DE1EE0}"/>
              </a:ext>
            </a:extLst>
          </p:cNvPr>
          <p:cNvSpPr txBox="1"/>
          <p:nvPr/>
        </p:nvSpPr>
        <p:spPr>
          <a:xfrm rot="16200000">
            <a:off x="369869" y="2958957"/>
            <a:ext cx="113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∆r (mm)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52688-7FD8-2447-B6E3-99A4CB0862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3836" y="417250"/>
            <a:ext cx="3894241" cy="645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564E06-F118-D642-AB12-85820C4A34B3}"/>
              </a:ext>
            </a:extLst>
          </p:cNvPr>
          <p:cNvSpPr txBox="1"/>
          <p:nvPr/>
        </p:nvSpPr>
        <p:spPr>
          <a:xfrm rot="16200000">
            <a:off x="3903888" y="2730562"/>
            <a:ext cx="156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∆AGB (Mg)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57A31-5D15-3647-88A0-F73A686B550D}"/>
              </a:ext>
            </a:extLst>
          </p:cNvPr>
          <p:cNvSpPr txBox="1"/>
          <p:nvPr/>
        </p:nvSpPr>
        <p:spPr>
          <a:xfrm>
            <a:off x="9152878" y="547219"/>
            <a:ext cx="14058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dirty="0"/>
              <a:t>by</a:t>
            </a:r>
          </a:p>
          <a:p>
            <a:r>
              <a:rPr lang="en-US" dirty="0"/>
              <a:t>site </a:t>
            </a:r>
          </a:p>
          <a:p>
            <a:r>
              <a:rPr lang="en-US" dirty="0"/>
              <a:t>and </a:t>
            </a:r>
          </a:p>
          <a:p>
            <a:r>
              <a:rPr lang="en-US" dirty="0"/>
              <a:t>species</a:t>
            </a:r>
          </a:p>
          <a:p>
            <a:r>
              <a:rPr lang="en-US" dirty="0"/>
              <a:t>(hopefully</a:t>
            </a:r>
          </a:p>
          <a:p>
            <a:r>
              <a:rPr lang="en-US" dirty="0"/>
              <a:t>manageable)</a:t>
            </a:r>
          </a:p>
        </p:txBody>
      </p:sp>
    </p:spTree>
    <p:extLst>
      <p:ext uri="{BB962C8B-B14F-4D97-AF65-F5344CB8AC3E}">
        <p14:creationId xmlns:p14="http://schemas.microsoft.com/office/powerpoint/2010/main" val="997122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E1F5A6-B020-514F-AEF1-8558FA9C87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872" y="281865"/>
            <a:ext cx="8390693" cy="1597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F9A82B-37C6-C847-9299-706CB8A23D44}"/>
              </a:ext>
            </a:extLst>
          </p:cNvPr>
          <p:cNvSpPr txBox="1"/>
          <p:nvPr/>
        </p:nvSpPr>
        <p:spPr>
          <a:xfrm>
            <a:off x="2247253" y="0"/>
            <a:ext cx="198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Precipitation group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0C26F-D2AD-1542-BFD3-BAC750F531DE}"/>
              </a:ext>
            </a:extLst>
          </p:cNvPr>
          <p:cNvSpPr txBox="1"/>
          <p:nvPr/>
        </p:nvSpPr>
        <p:spPr>
          <a:xfrm>
            <a:off x="7193731" y="0"/>
            <a:ext cx="13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group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BBA70-52F3-304C-8779-32A5067042F7}"/>
              </a:ext>
            </a:extLst>
          </p:cNvPr>
          <p:cNvSpPr txBox="1"/>
          <p:nvPr/>
        </p:nvSpPr>
        <p:spPr>
          <a:xfrm>
            <a:off x="4766167" y="0"/>
            <a:ext cx="199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0C01A3-BE8C-2245-A6C6-1942760CDD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872" y="3009532"/>
            <a:ext cx="8496715" cy="1407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539B09-84D8-6A4E-A6DD-2FFFCC42DB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0774" y="4416643"/>
            <a:ext cx="2611329" cy="1318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4A8CB2-3782-674C-90AA-F2E11BD9AA5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774" y="1672457"/>
            <a:ext cx="8297152" cy="1185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1D6007-CA30-6A41-8153-863701749E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97" y="4367815"/>
            <a:ext cx="2262001" cy="1318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49DC3E-3D86-2942-853E-9A50489D310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8337" y="5686149"/>
            <a:ext cx="2611329" cy="1123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FF48D5-28A1-0E4F-9251-10055FF3A1D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5" y="5695744"/>
            <a:ext cx="2533160" cy="11230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3ED6D3-906E-6B4C-8C1E-09807106493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5353" y="5579619"/>
            <a:ext cx="687832" cy="11230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9CFE50-149B-BA49-94A0-5765A2E6DAC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5856" y="4350063"/>
            <a:ext cx="565299" cy="13183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725154-C2D5-B24C-BDEE-58B4AAFBBA4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937" y="371201"/>
            <a:ext cx="2464398" cy="41246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83A1E0-B999-CA41-A650-C0A047B0FE3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118" y="337352"/>
            <a:ext cx="2592842" cy="41397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D503BE-B194-4742-A95F-1523E2FEB274}"/>
              </a:ext>
            </a:extLst>
          </p:cNvPr>
          <p:cNvSpPr txBox="1"/>
          <p:nvPr/>
        </p:nvSpPr>
        <p:spPr>
          <a:xfrm rot="16200000">
            <a:off x="-326011" y="2880349"/>
            <a:ext cx="340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Site (ordered by latitude)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CE8083-F663-BB49-8611-BDAE10D0717A}"/>
              </a:ext>
            </a:extLst>
          </p:cNvPr>
          <p:cNvSpPr txBox="1"/>
          <p:nvPr/>
        </p:nvSpPr>
        <p:spPr>
          <a:xfrm>
            <a:off x="9247479" y="528218"/>
            <a:ext cx="110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Species legend</a:t>
            </a:r>
          </a:p>
        </p:txBody>
      </p:sp>
    </p:spTree>
    <p:extLst>
      <p:ext uri="{BB962C8B-B14F-4D97-AF65-F5344CB8AC3E}">
        <p14:creationId xmlns:p14="http://schemas.microsoft.com/office/powerpoint/2010/main" val="117089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210</Words>
  <Application>Microsoft Macintosh PowerPoint</Application>
  <PresentationFormat>Widescreen</PresentationFormat>
  <Paragraphs>66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35</cp:revision>
  <dcterms:created xsi:type="dcterms:W3CDTF">2020-05-22T14:33:34Z</dcterms:created>
  <dcterms:modified xsi:type="dcterms:W3CDTF">2020-06-06T19:03:54Z</dcterms:modified>
</cp:coreProperties>
</file>